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6" r:id="rId3"/>
    <p:sldId id="279" r:id="rId4"/>
    <p:sldId id="280" r:id="rId5"/>
    <p:sldId id="285" r:id="rId6"/>
    <p:sldId id="276" r:id="rId7"/>
    <p:sldId id="284" r:id="rId8"/>
    <p:sldId id="263" r:id="rId9"/>
    <p:sldId id="265" r:id="rId10"/>
    <p:sldId id="264" r:id="rId11"/>
    <p:sldId id="266" r:id="rId12"/>
    <p:sldId id="267" r:id="rId13"/>
    <p:sldId id="277" r:id="rId14"/>
    <p:sldId id="268" r:id="rId15"/>
    <p:sldId id="271" r:id="rId16"/>
    <p:sldId id="281" r:id="rId17"/>
    <p:sldId id="282" r:id="rId18"/>
    <p:sldId id="273" r:id="rId19"/>
    <p:sldId id="283" r:id="rId20"/>
    <p:sldId id="272" r:id="rId21"/>
    <p:sldId id="278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3"/>
    <p:restoredTop sz="94629"/>
  </p:normalViewPr>
  <p:slideViewPr>
    <p:cSldViewPr snapToGrid="0" snapToObjects="1">
      <p:cViewPr>
        <p:scale>
          <a:sx n="103" d="100"/>
          <a:sy n="103" d="100"/>
        </p:scale>
        <p:origin x="-876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3F66E-03C4-2B41-8E48-70BA553543E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 smtClean="0"/>
              <a:t>Click to edit Master text styles</a:t>
            </a:r>
          </a:p>
          <a:p>
            <a:pPr lvl="1"/>
            <a:r>
              <a:rPr lang="ro-RO" smtClean="0"/>
              <a:t>Second level</a:t>
            </a:r>
          </a:p>
          <a:p>
            <a:pPr lvl="2"/>
            <a:r>
              <a:rPr lang="ro-RO" smtClean="0"/>
              <a:t>Third level</a:t>
            </a:r>
          </a:p>
          <a:p>
            <a:pPr lvl="3"/>
            <a:r>
              <a:rPr lang="ro-RO" smtClean="0"/>
              <a:t>Fourth level</a:t>
            </a:r>
          </a:p>
          <a:p>
            <a:pPr lvl="4"/>
            <a:r>
              <a:rPr lang="ro-RO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6C226-0400-6C4D-9A87-BC86461F1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05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6C226-0400-6C4D-9A87-BC86461F19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6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6C226-0400-6C4D-9A87-BC86461F19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61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50597"/>
      </p:ext>
    </p:extLst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Click to edit Master text styles</a:t>
            </a:r>
          </a:p>
          <a:p>
            <a:pPr lvl="1"/>
            <a:r>
              <a:rPr lang="ro-RO" smtClean="0"/>
              <a:t>Second level</a:t>
            </a:r>
          </a:p>
          <a:p>
            <a:pPr lvl="2"/>
            <a:r>
              <a:rPr lang="ro-RO" smtClean="0"/>
              <a:t>Third level</a:t>
            </a:r>
          </a:p>
          <a:p>
            <a:pPr lvl="3"/>
            <a:r>
              <a:rPr lang="ro-RO" smtClean="0"/>
              <a:t>Fourth level</a:t>
            </a:r>
          </a:p>
          <a:p>
            <a:pPr lvl="4"/>
            <a:r>
              <a:rPr lang="ro-R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6560"/>
      </p:ext>
    </p:extLst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 smtClean="0"/>
              <a:t>Click to edit Master text styles</a:t>
            </a:r>
          </a:p>
          <a:p>
            <a:pPr lvl="1"/>
            <a:r>
              <a:rPr lang="ro-RO" smtClean="0"/>
              <a:t>Second level</a:t>
            </a:r>
          </a:p>
          <a:p>
            <a:pPr lvl="2"/>
            <a:r>
              <a:rPr lang="ro-RO" smtClean="0"/>
              <a:t>Third level</a:t>
            </a:r>
          </a:p>
          <a:p>
            <a:pPr lvl="3"/>
            <a:r>
              <a:rPr lang="ro-RO" smtClean="0"/>
              <a:t>Fourth level</a:t>
            </a:r>
          </a:p>
          <a:p>
            <a:pPr lvl="4"/>
            <a:r>
              <a:rPr lang="ro-R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97622"/>
      </p:ext>
    </p:extLst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Click to edit Master text styles</a:t>
            </a:r>
          </a:p>
          <a:p>
            <a:pPr lvl="1"/>
            <a:r>
              <a:rPr lang="ro-RO" smtClean="0"/>
              <a:t>Second level</a:t>
            </a:r>
          </a:p>
          <a:p>
            <a:pPr lvl="2"/>
            <a:r>
              <a:rPr lang="ro-RO" smtClean="0"/>
              <a:t>Third level</a:t>
            </a:r>
          </a:p>
          <a:p>
            <a:pPr lvl="3"/>
            <a:r>
              <a:rPr lang="ro-RO" smtClean="0"/>
              <a:t>Fourth level</a:t>
            </a:r>
          </a:p>
          <a:p>
            <a:pPr lvl="4"/>
            <a:r>
              <a:rPr lang="ro-R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08600"/>
      </p:ext>
    </p:extLst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93223"/>
      </p:ext>
    </p:extLst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Click to edit Master text styles</a:t>
            </a:r>
          </a:p>
          <a:p>
            <a:pPr lvl="1"/>
            <a:r>
              <a:rPr lang="ro-RO" smtClean="0"/>
              <a:t>Second level</a:t>
            </a:r>
          </a:p>
          <a:p>
            <a:pPr lvl="2"/>
            <a:r>
              <a:rPr lang="ro-RO" smtClean="0"/>
              <a:t>Third level</a:t>
            </a:r>
          </a:p>
          <a:p>
            <a:pPr lvl="3"/>
            <a:r>
              <a:rPr lang="ro-RO" smtClean="0"/>
              <a:t>Fourth level</a:t>
            </a:r>
          </a:p>
          <a:p>
            <a:pPr lvl="4"/>
            <a:r>
              <a:rPr lang="ro-RO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Click to edit Master text styles</a:t>
            </a:r>
          </a:p>
          <a:p>
            <a:pPr lvl="1"/>
            <a:r>
              <a:rPr lang="ro-RO" smtClean="0"/>
              <a:t>Second level</a:t>
            </a:r>
          </a:p>
          <a:p>
            <a:pPr lvl="2"/>
            <a:r>
              <a:rPr lang="ro-RO" smtClean="0"/>
              <a:t>Third level</a:t>
            </a:r>
          </a:p>
          <a:p>
            <a:pPr lvl="3"/>
            <a:r>
              <a:rPr lang="ro-RO" smtClean="0"/>
              <a:t>Fourth level</a:t>
            </a:r>
          </a:p>
          <a:p>
            <a:pPr lvl="4"/>
            <a:r>
              <a:rPr lang="ro-RO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53662"/>
      </p:ext>
    </p:extLst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 smtClean="0"/>
              <a:t>Click to edit Master text styles</a:t>
            </a:r>
          </a:p>
          <a:p>
            <a:pPr lvl="1"/>
            <a:r>
              <a:rPr lang="ro-RO" smtClean="0"/>
              <a:t>Second level</a:t>
            </a:r>
          </a:p>
          <a:p>
            <a:pPr lvl="2"/>
            <a:r>
              <a:rPr lang="ro-RO" smtClean="0"/>
              <a:t>Third level</a:t>
            </a:r>
          </a:p>
          <a:p>
            <a:pPr lvl="3"/>
            <a:r>
              <a:rPr lang="ro-RO" smtClean="0"/>
              <a:t>Fourth level</a:t>
            </a:r>
          </a:p>
          <a:p>
            <a:pPr lvl="4"/>
            <a:r>
              <a:rPr lang="ro-RO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 smtClean="0"/>
              <a:t>Click to edit Master text styles</a:t>
            </a:r>
          </a:p>
          <a:p>
            <a:pPr lvl="1"/>
            <a:r>
              <a:rPr lang="ro-RO" smtClean="0"/>
              <a:t>Second level</a:t>
            </a:r>
          </a:p>
          <a:p>
            <a:pPr lvl="2"/>
            <a:r>
              <a:rPr lang="ro-RO" smtClean="0"/>
              <a:t>Third level</a:t>
            </a:r>
          </a:p>
          <a:p>
            <a:pPr lvl="3"/>
            <a:r>
              <a:rPr lang="ro-RO" smtClean="0"/>
              <a:t>Fourth level</a:t>
            </a:r>
          </a:p>
          <a:p>
            <a:pPr lvl="4"/>
            <a:r>
              <a:rPr lang="ro-RO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02052"/>
      </p:ext>
    </p:extLst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72038"/>
      </p:ext>
    </p:extLst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74625"/>
      </p:ext>
    </p:extLst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 smtClean="0"/>
              <a:t>Click to edit Master text styles</a:t>
            </a:r>
          </a:p>
          <a:p>
            <a:pPr lvl="1"/>
            <a:r>
              <a:rPr lang="ro-RO" smtClean="0"/>
              <a:t>Second level</a:t>
            </a:r>
          </a:p>
          <a:p>
            <a:pPr lvl="2"/>
            <a:r>
              <a:rPr lang="ro-RO" smtClean="0"/>
              <a:t>Third level</a:t>
            </a:r>
          </a:p>
          <a:p>
            <a:pPr lvl="3"/>
            <a:r>
              <a:rPr lang="ro-RO" smtClean="0"/>
              <a:t>Fourth level</a:t>
            </a:r>
          </a:p>
          <a:p>
            <a:pPr lvl="4"/>
            <a:r>
              <a:rPr lang="ro-RO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52194"/>
      </p:ext>
    </p:extLst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01508"/>
      </p:ext>
    </p:extLst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Click to edit Master text styles</a:t>
            </a:r>
          </a:p>
          <a:p>
            <a:pPr lvl="1"/>
            <a:r>
              <a:rPr lang="ro-RO" smtClean="0"/>
              <a:t>Second level</a:t>
            </a:r>
          </a:p>
          <a:p>
            <a:pPr lvl="2"/>
            <a:r>
              <a:rPr lang="ro-RO" smtClean="0"/>
              <a:t>Third level</a:t>
            </a:r>
          </a:p>
          <a:p>
            <a:pPr lvl="3"/>
            <a:r>
              <a:rPr lang="ro-RO" smtClean="0"/>
              <a:t>Fourth level</a:t>
            </a:r>
          </a:p>
          <a:p>
            <a:pPr lvl="4"/>
            <a:r>
              <a:rPr lang="ro-R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B2A49-FFEF-CD4A-8FF8-A65CD360FD5F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EA27F-851D-7B43-96AC-63E5B1D9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4425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42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5825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42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2390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1" y="37071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985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28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8538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57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0321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3345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4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4128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4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0412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1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0345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1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9673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28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9759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28" y="37071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0946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4" y="37071"/>
            <a:ext cx="10058400" cy="6813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1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4294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1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891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4" y="37071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7785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1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2754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8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1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3632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4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7594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1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6473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1" y="24714"/>
            <a:ext cx="10058400" cy="68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2577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2</Words>
  <Application>Microsoft Office PowerPoint</Application>
  <PresentationFormat>Custom</PresentationFormat>
  <Paragraphs>2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Iulian</cp:lastModifiedBy>
  <cp:revision>104</cp:revision>
  <dcterms:created xsi:type="dcterms:W3CDTF">2017-03-27T11:43:09Z</dcterms:created>
  <dcterms:modified xsi:type="dcterms:W3CDTF">2017-03-29T14:13:31Z</dcterms:modified>
</cp:coreProperties>
</file>